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BE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228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13440-A308-405E-A0DB-A49F478E862A}" type="datetimeFigureOut">
              <a:rPr lang="nl-NL" smtClean="0"/>
              <a:t>8-3-2018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1C1BF-A6A1-4D52-ADBC-69B925B5018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6935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E795B-56B8-4C1E-9333-5A1B457BF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C20200-34E2-4E29-828B-90824A30F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843EF-79C8-4E70-8263-D03C41192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BDDCE-4925-475D-9B51-868000625B79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61C03-B326-4F28-8935-1D886468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43695-953C-4D4F-9F6A-0D4395850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8203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3A637-C2D1-4003-8468-D850A4CA4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3642C-1A11-46CB-9C4A-761DA7E86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2154E-EE49-4C76-BE59-43A965BEB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6986-83E8-4B60-A8F1-934ACB47AFE4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EDB92-08DB-4B6A-B11E-7AA7C1CCD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B00CD-BE9A-4D88-9FA2-3DA74EE9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213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1B23A-4485-466A-A5F3-CA39A6455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6C5B23-F046-499A-9706-8109664BA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ECB79-8A57-4EFF-9BCD-8BF6D145F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B424-BDFF-454E-BC0C-8833B04BFB4C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34965-727C-42A7-B12F-C13943527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EB64B-B025-4866-BA4F-1A05A695C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987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6AFCD-73D3-4459-BD65-FC153F73B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AA784-2C72-4057-ABAB-ED2905BE26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EA18D-EF19-425B-9AB4-CC6ED6254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5BF7D-6F89-4F74-9717-9755369A9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62DF6-7C3B-466C-A1D8-65F93D0F7A26}" type="datetime1">
              <a:rPr lang="nl-NL" smtClean="0"/>
              <a:t>8-3-2018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545DC-17B8-4D39-8699-74B5C4885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5E104A-9449-429B-9C10-BB77C672F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481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036A-964A-499F-B0C4-C9030B2A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16C87-25FC-4377-9C57-A0A32B978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FF2704-4B52-49CD-A5F5-D7D446ED2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7619EB-7326-415E-910B-CD9CE07B1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37331-893E-42BA-9F99-50807C2FAF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FBCC85-4B2D-47A4-B82C-A37F19A9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2B1B0-C2C6-4BFD-B5E3-B880BD8839B0}" type="datetime1">
              <a:rPr lang="nl-NL" smtClean="0"/>
              <a:t>8-3-2018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0D6AEF-998C-4A72-BD27-F797C951F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157FC3-CE83-4339-AC0D-20638283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9022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AFD6B-6909-416D-A82A-DE0A5784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D1CF-B072-420F-AE79-68A707C53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8FE60-A1D5-48D1-B766-84AE71661127}" type="datetime1">
              <a:rPr lang="nl-NL" smtClean="0"/>
              <a:t>8-3-2018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83713D-E71F-44A8-A0FE-689234FC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E30448-9E84-4571-A897-EE76A8314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76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B9B280-674B-4C1B-BC63-CFDF8CA0B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A180-749E-4917-955E-2FB636AA8505}" type="datetime1">
              <a:rPr lang="nl-NL" smtClean="0"/>
              <a:t>8-3-2018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165EE3-52B0-4CFF-A8AE-74020528E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4DF47-B846-4062-BEE2-E342EA7A7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954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901FE-3F9C-4843-8042-A7FC5FB5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1198D-F577-48A1-B597-342318C0B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B9927-7D8A-4CD0-BC0E-BB3C47238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E20A2-521D-4DE2-82F2-291506D59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84BDC-13C7-4FC6-A616-8FEF24F0FF3D}" type="datetime1">
              <a:rPr lang="nl-NL" smtClean="0"/>
              <a:t>8-3-2018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4CC7A-1BC6-4A69-ACCC-9AD65A24F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E5795-4F9C-4B74-8AC5-D27827F3D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428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EDE3E-7B5D-4EFC-BEBD-978C6A8C4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39CDF9-80E5-4055-8634-6CBDE9AF46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7F00-5B54-4B20-9D6E-3D7780F6F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D6CC6F-8C17-4BC5-85EA-7840D82B8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17837-276B-4FBD-85BD-549B2149B938}" type="datetime1">
              <a:rPr lang="nl-NL" smtClean="0"/>
              <a:t>8-3-2018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17D1E-D21B-484F-A28A-352D752D1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ED61C-3667-4AA2-BF83-2E8CA84E0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197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1D63F-98C8-4380-BF70-B20B9F93F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D20ED1-D38C-46EE-810D-02D873272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403C5-9951-4575-930E-E0812A82C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AE120-900A-4971-B104-D78764AC1560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CB53C-B4E2-4F83-A29F-FAEE7D763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E2382-A7EB-4005-B81A-0BADDA0A6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2344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A19ECD-7ECD-481A-AA31-B611F6FC16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60182C-50AF-4DD5-8A96-F7C6D317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DFF00-C1CF-465B-B7AF-266ADD505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2FD0-E5CA-425F-8214-EE132C19C53F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17823-BA00-4015-A129-F2C00B35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49129-B0FE-4152-BABF-C5FB31432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0335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BE93">
            <a:alpha val="6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15F21A-EDDA-442B-8AAB-37955DE94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A8AB8-AC49-4EFB-AFB7-1C3B32A84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765F0-F4D7-46AF-B87B-A739B2F0C0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7D678-2ED1-4EFE-82FC-15883BA55C87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E8E09-D8EC-46BC-ABAA-275275B80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704B7-B9C4-42CD-848E-CD9A40BCE7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8AAA7-1CB4-4D66-8042-40455BA8D70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BE3094-1D6E-4AA5-BA0B-339F78BB24C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932" y="1"/>
            <a:ext cx="1561068" cy="169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2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ketchup.com/app" TargetMode="External"/><Relationship Id="rId2" Type="http://schemas.openxmlformats.org/officeDocument/2006/relationships/hyperlink" Target="https://www.sketchup.com/download/al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CA9C-FDFC-4250-A4EE-D6D5EF9640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/>
              <a:t>Sketchup</a:t>
            </a:r>
            <a:r>
              <a:rPr lang="nl-NL" dirty="0"/>
              <a:t>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D0055-0383-4D3E-8D6E-D296EDE569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numCol="2"/>
          <a:lstStyle/>
          <a:p>
            <a:pPr algn="l"/>
            <a:r>
              <a:rPr lang="nl-NL" dirty="0"/>
              <a:t>Frank Hagenaars</a:t>
            </a:r>
          </a:p>
          <a:p>
            <a:pPr algn="l"/>
            <a:r>
              <a:rPr lang="nl-NL" dirty="0"/>
              <a:t>Docent O&amp;O en T&amp;T</a:t>
            </a:r>
          </a:p>
          <a:p>
            <a:pPr algn="l"/>
            <a:r>
              <a:rPr lang="nl-NL" dirty="0"/>
              <a:t>Trainer en Adviseur FmE</a:t>
            </a:r>
          </a:p>
          <a:p>
            <a:pPr algn="l"/>
            <a:r>
              <a:rPr lang="nl-NL" dirty="0"/>
              <a:t>Erik Hagenaars</a:t>
            </a:r>
          </a:p>
          <a:p>
            <a:pPr algn="l"/>
            <a:r>
              <a:rPr lang="nl-NL" dirty="0"/>
              <a:t>MSc student Electrical Engineering</a:t>
            </a:r>
          </a:p>
          <a:p>
            <a:pPr algn="l"/>
            <a:r>
              <a:rPr lang="nl-NL" dirty="0"/>
              <a:t>Trainer FmE</a:t>
            </a:r>
          </a:p>
        </p:txBody>
      </p:sp>
    </p:spTree>
    <p:extLst>
      <p:ext uri="{BB962C8B-B14F-4D97-AF65-F5344CB8AC3E}">
        <p14:creationId xmlns:p14="http://schemas.microsoft.com/office/powerpoint/2010/main" val="1912057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F50A0-919D-4E2F-A4F1-755F1531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85458-D9A1-45A6-A31C-FCCB10EB8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Over Fun met Electronica</a:t>
            </a:r>
          </a:p>
          <a:p>
            <a:r>
              <a:rPr lang="nl-NL" dirty="0"/>
              <a:t>Over </a:t>
            </a:r>
            <a:r>
              <a:rPr lang="nl-NL" dirty="0" err="1"/>
              <a:t>Sketchup</a:t>
            </a:r>
            <a:endParaRPr lang="nl-NL" dirty="0"/>
          </a:p>
          <a:p>
            <a:r>
              <a:rPr lang="nl-NL" dirty="0"/>
              <a:t>Eerste les gezamenlijk</a:t>
            </a:r>
          </a:p>
          <a:p>
            <a:endParaRPr lang="nl-NL" dirty="0"/>
          </a:p>
          <a:p>
            <a:r>
              <a:rPr lang="nl-NL" dirty="0"/>
              <a:t>2D plotten in de praktijk</a:t>
            </a:r>
          </a:p>
          <a:p>
            <a:r>
              <a:rPr lang="nl-NL" dirty="0"/>
              <a:t>3D printen in de praktijk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913D3-43DD-496A-8C33-1D79BAD3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6986-83E8-4B60-A8F1-934ACB47AFE4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BC908-3936-4882-B0D7-3A2179E9B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3E725-D797-4E87-AF99-199C824D1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6611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D101-A97C-4E82-9A43-7F26E5F5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Fun met Electronica: Websites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307C8-0078-46F6-9022-B339ABD4D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Training en Scholingen:		training.funmetelectronica.nl</a:t>
            </a:r>
          </a:p>
          <a:p>
            <a:r>
              <a:rPr lang="nl-NL" dirty="0"/>
              <a:t>Webshop:				shop.funmetelectronica.nl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43388-FFFB-4699-9CF1-CA1669A28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506C-6CA4-4C2F-8602-EA070C6E5236}" type="datetime1">
              <a:rPr lang="nl-NL" smtClean="0"/>
              <a:t>8-3-2018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4EA69-B671-493D-A34B-618448E7F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F8935F-AF30-443D-9212-54F3DF888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77" t="13629" r="10257" b="19674"/>
          <a:stretch/>
        </p:blipFill>
        <p:spPr>
          <a:xfrm>
            <a:off x="2976648" y="3271838"/>
            <a:ext cx="6238704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12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FF0F-E36F-4510-B221-43EBA32D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Fun met Electronica: Websites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D4319-C614-49F9-9BA8-81B9646AB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Training en Tutorials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A2C209-4F2B-43EA-AF33-56931BF716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/>
              <a:t>Webshop voor componenten en kits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5F9276-01E7-49E6-8486-B053DB45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3990-5EBE-435C-9493-C01F795D7ED4}" type="datetime1">
              <a:rPr lang="nl-NL" smtClean="0"/>
              <a:t>8-3-2018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EF437-D5E3-46AD-AE19-F4EF19D2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D92E7579-F015-4776-A0F8-FDBD07CF160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l="20283" t="13094" r="21359" b="6473"/>
          <a:stretch/>
        </p:blipFill>
        <p:spPr>
          <a:xfrm>
            <a:off x="6387487" y="2505075"/>
            <a:ext cx="4752613" cy="3684588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4F15C7B-CCEF-47FB-81A2-4D15BB193D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7344" t="24514" r="19062" b="15972"/>
          <a:stretch/>
        </p:blipFill>
        <p:spPr>
          <a:xfrm>
            <a:off x="839788" y="2989809"/>
            <a:ext cx="5157787" cy="271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23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FF0F-E36F-4510-B221-43EBA32D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 Fun met Electronica: </a:t>
            </a:r>
            <a:r>
              <a:rPr lang="en-GB" dirty="0" err="1"/>
              <a:t>Aanbod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D4319-C614-49F9-9BA8-81B9646AB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Verschillende Trainingen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5F9276-01E7-49E6-8486-B053DB455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73990-5EBE-435C-9493-C01F795D7ED4}" type="datetime1">
              <a:rPr lang="nl-NL" smtClean="0"/>
              <a:t>8-3-2018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EF437-D5E3-46AD-AE19-F4EF19D2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Fun met Electronica: Arduino Basis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25C7EB-B062-4F8D-B3A3-7421B22093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68" t="34620" r="12631" b="29590"/>
          <a:stretch/>
        </p:blipFill>
        <p:spPr>
          <a:xfrm>
            <a:off x="838200" y="2635516"/>
            <a:ext cx="10515600" cy="273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6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0129-28B2-42E5-972E-A25F4B02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 </a:t>
            </a:r>
            <a:r>
              <a:rPr lang="nl-NL" dirty="0" err="1"/>
              <a:t>Sketchup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1B679-83BD-45BD-B0F7-F184FB1AEE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Verschillende versies van </a:t>
            </a:r>
            <a:r>
              <a:rPr lang="nl-NL" dirty="0" err="1"/>
              <a:t>Sketchup</a:t>
            </a:r>
            <a:endParaRPr lang="nl-NL" dirty="0"/>
          </a:p>
          <a:p>
            <a:endParaRPr lang="nl-NL" dirty="0"/>
          </a:p>
          <a:p>
            <a:r>
              <a:rPr lang="nl-NL" dirty="0"/>
              <a:t>Drie opties:</a:t>
            </a:r>
          </a:p>
          <a:p>
            <a:pPr lvl="1"/>
            <a:r>
              <a:rPr lang="nl-NL" dirty="0" err="1"/>
              <a:t>Sketchup</a:t>
            </a:r>
            <a:r>
              <a:rPr lang="nl-NL" dirty="0"/>
              <a:t> Web</a:t>
            </a:r>
          </a:p>
          <a:p>
            <a:pPr lvl="1"/>
            <a:r>
              <a:rPr lang="nl-NL" dirty="0" err="1"/>
              <a:t>Sketchup</a:t>
            </a:r>
            <a:r>
              <a:rPr lang="nl-NL" dirty="0"/>
              <a:t> Make</a:t>
            </a:r>
          </a:p>
          <a:p>
            <a:pPr lvl="1"/>
            <a:r>
              <a:rPr lang="nl-NL" dirty="0" err="1"/>
              <a:t>Sketchup</a:t>
            </a:r>
            <a:r>
              <a:rPr lang="nl-NL" dirty="0"/>
              <a:t> Pro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D455B-781D-44BB-AFA6-158064D6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6986-83E8-4B60-A8F1-934ACB47AFE4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42D7A-1767-40E9-99EE-2C40BF2F5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72B87-E441-4C73-9DBC-52DFC16DE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6</a:t>
            </a:fld>
            <a:endParaRPr lang="nl-NL"/>
          </a:p>
        </p:txBody>
      </p:sp>
      <p:pic>
        <p:nvPicPr>
          <p:cNvPr id="14" name="Afbeelding 5">
            <a:extLst>
              <a:ext uri="{FF2B5EF4-FFF2-40B4-BE49-F238E27FC236}">
                <a16:creationId xmlns:a16="http://schemas.microsoft.com/office/drawing/2014/main" id="{F11C874E-792D-447C-AC66-5F85C6F088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0290" b="5103"/>
          <a:stretch/>
        </p:blipFill>
        <p:spPr>
          <a:xfrm>
            <a:off x="5209354" y="2310063"/>
            <a:ext cx="6144446" cy="292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DEBF7-8627-4324-9B8E-31B1773B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Sketchup</a:t>
            </a:r>
            <a:r>
              <a:rPr lang="nl-NL" dirty="0"/>
              <a:t> Web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10B6A-5909-47C5-A555-899B4907E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Pluspunten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CAF29-84D4-47B9-942A-E8F5791967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Gratis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Integratie met Google Classroom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Individueel mogelijk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Exporteren naar STL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Opslag in de </a:t>
            </a:r>
            <a:r>
              <a:rPr lang="nl-NL" dirty="0" err="1"/>
              <a:t>cloud</a:t>
            </a:r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7D56AA-6523-4675-AA88-8B1C92FA95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/>
              <a:t>Minpunten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C4EE0-0341-4AA8-AB6D-A2D46D4420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-"/>
            </a:pPr>
            <a:r>
              <a:rPr lang="nl-NL" dirty="0"/>
              <a:t>Geringe aantal tools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nl-NL" dirty="0"/>
              <a:t>Niet exporteren naar DXF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nl-NL" dirty="0"/>
              <a:t>Niet geoptimaliseerd</a:t>
            </a:r>
          </a:p>
          <a:p>
            <a:endParaRPr lang="nl-NL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12DDC-5755-42A9-BE49-C2F17517A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2B1B0-C2C6-4BFD-B5E3-B880BD8839B0}" type="datetime1">
              <a:rPr lang="nl-NL" smtClean="0"/>
              <a:t>8-3-2018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6DDFF0-CB05-42EB-880F-19C5001C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6D04B6-D015-4DF5-9D40-D6744862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79282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DEBF7-8627-4324-9B8E-31B1773B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Sketchup</a:t>
            </a:r>
            <a:r>
              <a:rPr lang="nl-NL" dirty="0"/>
              <a:t> Make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10B6A-5909-47C5-A555-899B4907E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Pluspunten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CAF29-84D4-47B9-942A-E8F5791967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Gratis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Individueel mogelijk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Exporteren naar STL en DXF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Meerdere extensies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7D56AA-6523-4675-AA88-8B1C92FA95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/>
              <a:t>Minpunten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C4EE0-0341-4AA8-AB6D-A2D46D4420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-"/>
            </a:pPr>
            <a:r>
              <a:rPr lang="nl-NL" dirty="0"/>
              <a:t>Geringe aantal tools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nl-NL" dirty="0"/>
              <a:t>Wordt niet </a:t>
            </a:r>
            <a:r>
              <a:rPr lang="nl-NL" dirty="0" err="1"/>
              <a:t>geüpdate</a:t>
            </a:r>
            <a:endParaRPr lang="nl-NL" dirty="0"/>
          </a:p>
          <a:p>
            <a:pPr>
              <a:buFont typeface="Calibri" panose="020F0502020204030204" pitchFamily="34" charset="0"/>
              <a:buChar char="-"/>
            </a:pPr>
            <a:r>
              <a:rPr lang="nl-NL" dirty="0"/>
              <a:t>Lokale opslag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12DDC-5755-42A9-BE49-C2F17517A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2B1B0-C2C6-4BFD-B5E3-B880BD8839B0}" type="datetime1">
              <a:rPr lang="nl-NL" smtClean="0"/>
              <a:t>8-3-2018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6DDFF0-CB05-42EB-880F-19C5001C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6D04B6-D015-4DF5-9D40-D6744862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8</a:t>
            </a:fld>
            <a:endParaRPr lang="nl-NL"/>
          </a:p>
        </p:txBody>
      </p:sp>
      <p:pic>
        <p:nvPicPr>
          <p:cNvPr id="10" name="Afbeelding 3">
            <a:extLst>
              <a:ext uri="{FF2B5EF4-FFF2-40B4-BE49-F238E27FC236}">
                <a16:creationId xmlns:a16="http://schemas.microsoft.com/office/drawing/2014/main" id="{BAD45E1A-1B61-422F-9394-34CF886982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14" t="4002" r="18665" b="28562"/>
          <a:stretch/>
        </p:blipFill>
        <p:spPr>
          <a:xfrm>
            <a:off x="6096000" y="4069751"/>
            <a:ext cx="3497776" cy="220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5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DEBF7-8627-4324-9B8E-31B1773B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Sketchup</a:t>
            </a:r>
            <a:r>
              <a:rPr lang="nl-NL" dirty="0"/>
              <a:t> Pro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10B6A-5909-47C5-A555-899B4907E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Pluspunten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CAF29-84D4-47B9-942A-E8F5791967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Individueel mogelijk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Exporteren naar meer extensies</a:t>
            </a:r>
          </a:p>
          <a:p>
            <a:pPr>
              <a:buFont typeface="Calibri" panose="020F0502020204030204" pitchFamily="34" charset="0"/>
              <a:buChar char="+"/>
            </a:pPr>
            <a:r>
              <a:rPr lang="nl-NL" dirty="0"/>
              <a:t>Alle tools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7D56AA-6523-4675-AA88-8B1C92FA95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/>
              <a:t>Minpunten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C4EE0-0341-4AA8-AB6D-A2D46D4420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nl-NL" dirty="0"/>
              <a:t>Betaald</a:t>
            </a:r>
          </a:p>
          <a:p>
            <a:endParaRPr lang="nl-NL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12DDC-5755-42A9-BE49-C2F17517A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2B1B0-C2C6-4BFD-B5E3-B880BD8839B0}" type="datetime1">
              <a:rPr lang="nl-NL" smtClean="0"/>
              <a:t>8-3-2018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6DDFF0-CB05-42EB-880F-19C5001C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6D04B6-D015-4DF5-9D40-D6744862F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9</a:t>
            </a:fld>
            <a:endParaRPr lang="nl-NL"/>
          </a:p>
        </p:txBody>
      </p:sp>
      <p:pic>
        <p:nvPicPr>
          <p:cNvPr id="10" name="Picture 2" descr="https://www.creativetools.se/image/cache/catalog/product/trimble/sketchup-pro/sup-2018-perpendicular-face-1280x720.jpg">
            <a:extLst>
              <a:ext uri="{FF2B5EF4-FFF2-40B4-BE49-F238E27FC236}">
                <a16:creationId xmlns:a16="http://schemas.microsoft.com/office/drawing/2014/main" id="{582C1650-D915-4503-A96F-7A7CF43B3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75" y="3429000"/>
            <a:ext cx="4836458" cy="2720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112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E9EB-6393-48B1-B4E9-306BD21E2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</a:t>
            </a:r>
            <a:r>
              <a:rPr lang="nl-NL" dirty="0" err="1"/>
              <a:t>Sketchup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22B42-4A15-4BB8-BECD-CF75455C0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Tekenprogramma voor architecten</a:t>
            </a:r>
          </a:p>
          <a:p>
            <a:r>
              <a:rPr lang="nl-NL" dirty="0"/>
              <a:t>Minder geschikt voor werktuigbouwkundig</a:t>
            </a:r>
          </a:p>
          <a:p>
            <a:endParaRPr lang="nl-NL" dirty="0"/>
          </a:p>
          <a:p>
            <a:r>
              <a:rPr lang="nl-NL" dirty="0"/>
              <a:t>Alternatief: </a:t>
            </a:r>
            <a:r>
              <a:rPr lang="nl-NL" dirty="0" err="1"/>
              <a:t>Onshape</a:t>
            </a:r>
            <a:endParaRPr lang="nl-NL" dirty="0"/>
          </a:p>
          <a:p>
            <a:endParaRPr lang="nl-NL" dirty="0"/>
          </a:p>
          <a:p>
            <a:r>
              <a:rPr lang="nl-NL" dirty="0" err="1"/>
              <a:t>Sketchup</a:t>
            </a:r>
            <a:r>
              <a:rPr lang="nl-NL" dirty="0"/>
              <a:t> Make: 	</a:t>
            </a:r>
            <a:r>
              <a:rPr lang="nl-NL" dirty="0">
                <a:hlinkClick r:id="rId2"/>
              </a:rPr>
              <a:t>https://www.sketchup.com/download/all</a:t>
            </a:r>
            <a:endParaRPr lang="nl-NL" dirty="0"/>
          </a:p>
          <a:p>
            <a:r>
              <a:rPr lang="nl-NL" dirty="0" err="1"/>
              <a:t>Sketchup</a:t>
            </a:r>
            <a:r>
              <a:rPr lang="nl-NL" dirty="0"/>
              <a:t> Web:	</a:t>
            </a:r>
            <a:r>
              <a:rPr lang="nl-NL" dirty="0">
                <a:hlinkClick r:id="rId3"/>
              </a:rPr>
              <a:t>https://app.sketchup.com/app</a:t>
            </a:r>
            <a:endParaRPr lang="nl-NL" dirty="0"/>
          </a:p>
          <a:p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387A1-DE67-4746-8859-880DF5A21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6986-83E8-4B60-A8F1-934ACB47AFE4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5299A-C9B5-46FC-8D0B-DD7994D1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CE90E1-63AE-44D5-92BC-06C93D42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650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C62A7C2-AB8E-4BA6-A486-9C3B96685E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/>
              <a:t>Gezamelijke</a:t>
            </a:r>
            <a:r>
              <a:rPr lang="nl-NL" dirty="0"/>
              <a:t> les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EC19019-07CB-4F83-8559-61E16D5B15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Hierna: zelfstandig en praktijk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FFB8-810A-47AE-885E-5E847354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B424-BDFF-454E-BC0C-8833B04BFB4C}" type="datetime1">
              <a:rPr lang="nl-NL" smtClean="0"/>
              <a:t>8-3-2018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A24C1-21DE-44CF-B9FF-C72A0BB0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Fun met Electronica: Sketchup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7E715-4C74-4E09-956B-B178AF40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8AAA7-1CB4-4D66-8042-40455BA8D70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7661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246</Words>
  <Application>Microsoft Office PowerPoint</Application>
  <PresentationFormat>Widescreen</PresentationFormat>
  <Paragraphs>94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Sketchup Training</vt:lpstr>
      <vt:lpstr>Planning</vt:lpstr>
      <vt:lpstr>Over Fun met Electronica: Websites</vt:lpstr>
      <vt:lpstr>Over Fun met Electronica: Websites</vt:lpstr>
      <vt:lpstr>Over Fun met Electronica: Aanbod</vt:lpstr>
      <vt:lpstr>Over Sketchup</vt:lpstr>
      <vt:lpstr>Sketchup Web</vt:lpstr>
      <vt:lpstr>Sketchup Make</vt:lpstr>
      <vt:lpstr>Sketchup Pro</vt:lpstr>
      <vt:lpstr>Wat is Sketchup</vt:lpstr>
      <vt:lpstr>Gezamelijke 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Sketchup Training</dc:title>
  <dc:creator>Erik Hagenaars</dc:creator>
  <cp:lastModifiedBy>Erik Hagenaars</cp:lastModifiedBy>
  <cp:revision>6</cp:revision>
  <dcterms:created xsi:type="dcterms:W3CDTF">2018-03-08T19:08:29Z</dcterms:created>
  <dcterms:modified xsi:type="dcterms:W3CDTF">2018-03-08T19:38:43Z</dcterms:modified>
</cp:coreProperties>
</file>